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wmv" ContentType="video/unknown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5" r:id="rId1"/>
  </p:sldMasterIdLst>
  <p:handoutMasterIdLst>
    <p:handoutMasterId r:id="rId19"/>
  </p:handoutMasterIdLst>
  <p:sldIdLst>
    <p:sldId id="272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73" r:id="rId14"/>
    <p:sldId id="267" r:id="rId15"/>
    <p:sldId id="268" r:id="rId16"/>
    <p:sldId id="269" r:id="rId17"/>
    <p:sldId id="271" r:id="rId18"/>
  </p:sldIdLst>
  <p:sldSz cx="9144000" cy="6858000" type="screen4x3"/>
  <p:notesSz cx="68580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816" autoAdjust="0"/>
    <p:restoredTop sz="94660"/>
  </p:normalViewPr>
  <p:slideViewPr>
    <p:cSldViewPr>
      <p:cViewPr varScale="1">
        <p:scale>
          <a:sx n="123" d="100"/>
          <a:sy n="123" d="100"/>
        </p:scale>
        <p:origin x="-23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interSettings" Target="printerSettings/printerSettings1.bin"/><Relationship Id="rId21" Type="http://schemas.openxmlformats.org/officeDocument/2006/relationships/presProps" Target="presProps.xml"/><Relationship Id="rId22" Type="http://schemas.openxmlformats.org/officeDocument/2006/relationships/viewProps" Target="viewProps.xml"/><Relationship Id="rId23" Type="http://schemas.openxmlformats.org/officeDocument/2006/relationships/theme" Target="theme/theme1.xml"/><Relationship Id="rId2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C53EBE93-C9EB-48DB-AD8D-821E381B4173}" type="datetimeFigureOut">
              <a:rPr lang="en-US"/>
              <a:pPr>
                <a:defRPr/>
              </a:pPr>
              <a:t>4/6/14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8F7E68C6-5E27-43C1-BB36-D3FFABAA4B7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92699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D65DEA-6FCB-4A33-B0D9-B543BCA0E5C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63242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4375DE-1303-4035-B47D-DB892AD3F73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0954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679106-2C53-45D9-8B32-032B2028F24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20368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44475"/>
            <a:ext cx="838835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4290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937375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21DD44-B261-4217-ADAD-DFC7DF0E60A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5406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08DCC9-342C-4564-8F67-0AB3829D872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4073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5F6193-CC41-4CA9-A87A-1FA4CFA3FAB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41202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AB34832-8D64-4D34-B9D4-5C3C868C1E7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97811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9D93B9B-A817-46C1-8DA6-413334B65F8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24278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F6F1D9-A19C-4707-BD64-85791B56086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79264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3C06C3-B659-4D5B-AF38-C0C5D496E4A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4995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4CD245-B5D7-4B7F-BDFE-89720A69817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7315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2A8096-277C-45D9-BC62-AD96A1260B7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7568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7864430-D636-422A-B399-187673FCC4E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99461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  <p:sldLayoutId id="2147483747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tags" Target="../tags/tag9.xml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tags" Target="../tags/tag10.xml"/><Relationship Id="rId2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tags" Target="../tags/tag11.xml"/><Relationship Id="rId2" Type="http://schemas.openxmlformats.org/officeDocument/2006/relationships/slideLayout" Target="../slideLayouts/slideLayout7.xml"/><Relationship Id="rId3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14.png"/><Relationship Id="rId1" Type="http://schemas.microsoft.com/office/2007/relationships/media" Target="../media/media1.wmv"/><Relationship Id="rId2" Type="http://schemas.openxmlformats.org/officeDocument/2006/relationships/video" Target="../media/media1.wmv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tags" Target="../tags/tag12.xml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tags" Target="../tags/tag13.xml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tags" Target="../tags/tag14.xml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tags" Target="../tags/tag15.xml"/><Relationship Id="rId2" Type="http://schemas.openxmlformats.org/officeDocument/2006/relationships/slideLayout" Target="../slideLayouts/slideLayout12.xml"/><Relationship Id="rId3" Type="http://schemas.openxmlformats.org/officeDocument/2006/relationships/hyperlink" Target="http://youtu.be/iZAwvCKoSi8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tags" Target="../tags/tag1.xml"/><Relationship Id="rId2" Type="http://schemas.openxmlformats.org/officeDocument/2006/relationships/slideLayout" Target="../slideLayouts/slideLayout1.xml"/><Relationship Id="rId3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1" Type="http://schemas.openxmlformats.org/officeDocument/2006/relationships/tags" Target="../tags/tag2.xml"/><Relationship Id="rId2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tags" Target="../tags/tag3.xml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tags" Target="../tags/tag4.xml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4" Type="http://schemas.openxmlformats.org/officeDocument/2006/relationships/image" Target="../media/image9.png"/><Relationship Id="rId1" Type="http://schemas.openxmlformats.org/officeDocument/2006/relationships/tags" Target="../tags/tag6.xml"/><Relationship Id="rId2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tags" Target="../tags/tag7.xml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tags" Target="../tags/tag8.xml"/><Relationship Id="rId2" Type="http://schemas.openxmlformats.org/officeDocument/2006/relationships/slideLayout" Target="../slideLayouts/slideLayout7.xml"/><Relationship Id="rId3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Kennedy’ </a:t>
            </a:r>
            <a:r>
              <a:rPr lang="en-US" dirty="0" err="1" smtClean="0"/>
              <a:t>Adminstration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537" indent="0" algn="ctr">
              <a:buNone/>
            </a:pPr>
            <a:r>
              <a:rPr lang="en-US" sz="6000" b="1" dirty="0" smtClean="0"/>
              <a:t>The </a:t>
            </a:r>
            <a:br>
              <a:rPr lang="en-US" sz="6000" b="1" dirty="0" smtClean="0"/>
            </a:br>
            <a:r>
              <a:rPr lang="en-US" sz="6000" b="1" dirty="0" smtClean="0"/>
              <a:t>Cuban </a:t>
            </a:r>
            <a:br>
              <a:rPr lang="en-US" sz="6000" b="1" dirty="0" smtClean="0"/>
            </a:br>
            <a:r>
              <a:rPr lang="en-US" sz="6000" b="1" dirty="0" smtClean="0"/>
              <a:t>Missile </a:t>
            </a:r>
            <a:br>
              <a:rPr lang="en-US" sz="6000" b="1" dirty="0" smtClean="0"/>
            </a:br>
            <a:r>
              <a:rPr lang="en-US" sz="6000" b="1" dirty="0" smtClean="0"/>
              <a:t>Crisis</a:t>
            </a:r>
            <a:endParaRPr lang="en-US" sz="6000" b="1" dirty="0"/>
          </a:p>
        </p:txBody>
      </p:sp>
    </p:spTree>
    <p:extLst>
      <p:ext uri="{BB962C8B-B14F-4D97-AF65-F5344CB8AC3E}">
        <p14:creationId xmlns:p14="http://schemas.microsoft.com/office/powerpoint/2010/main" val="34568825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Kennedy also told the Soviet leader, Nikita Khrushchev, to remove the missiles.</a:t>
            </a:r>
          </a:p>
        </p:txBody>
      </p:sp>
      <p:pic>
        <p:nvPicPr>
          <p:cNvPr id="18435" name="Picture 5" descr="KennedyandKhrushchev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3048000"/>
            <a:ext cx="4281488" cy="361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524000" y="838200"/>
            <a:ext cx="6403975" cy="5241925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/>
              <a:t>The world was on the brink of nuclear war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5" descr="cmc_map_missile_ran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-533400"/>
            <a:ext cx="5789613" cy="7605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The_Cuban_Missile_Crisis 2012.wm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55750" y="1600200"/>
            <a:ext cx="6034088" cy="4525963"/>
          </a:xfrm>
        </p:spPr>
      </p:pic>
    </p:spTree>
    <p:extLst>
      <p:ext uri="{BB962C8B-B14F-4D97-AF65-F5344CB8AC3E}">
        <p14:creationId xmlns:p14="http://schemas.microsoft.com/office/powerpoint/2010/main" val="8806784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/>
              <a:t>October, 1962</a:t>
            </a:r>
          </a:p>
        </p:txBody>
      </p:sp>
      <p:sp>
        <p:nvSpPr>
          <p:cNvPr id="22530" name="Rectangle 3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Soviets agreed to withdraw the Soviet missiles from Cuba</a:t>
            </a:r>
          </a:p>
          <a:p>
            <a:pPr eaLnBrk="1" hangingPunct="1"/>
            <a:r>
              <a:rPr lang="en-US" u="sng" smtClean="0"/>
              <a:t>The blockade had been successful!</a:t>
            </a:r>
          </a:p>
          <a:p>
            <a:pPr eaLnBrk="1" hangingPunct="1">
              <a:buFont typeface="Wingdings" pitchFamily="2" charset="2"/>
              <a:buNone/>
            </a:pPr>
            <a:endParaRPr lang="en-US" u="sng" smtClean="0"/>
          </a:p>
        </p:txBody>
      </p:sp>
      <p:pic>
        <p:nvPicPr>
          <p:cNvPr id="22532" name="Picture 5" descr="cuban-blockade-map-70999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3124200"/>
            <a:ext cx="3371850" cy="280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457200" y="228600"/>
            <a:ext cx="8007350" cy="4191000"/>
          </a:xfrm>
        </p:spPr>
        <p:txBody>
          <a:bodyPr/>
          <a:lstStyle/>
          <a:p>
            <a:pPr eaLnBrk="1" hangingPunct="1"/>
            <a:r>
              <a:rPr lang="en-US" smtClean="0"/>
              <a:t>In return, the US agreed not to invade Cuba and to remove it’s missiles from Turkey (on the Soviet Union’s southern border)</a:t>
            </a:r>
          </a:p>
        </p:txBody>
      </p:sp>
      <p:pic>
        <p:nvPicPr>
          <p:cNvPr id="23555" name="Picture 5" descr="jupiter%20characteristic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2260600"/>
            <a:ext cx="6381750" cy="432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/>
              <a:t>The end of the Crisis</a:t>
            </a:r>
          </a:p>
        </p:txBody>
      </p:sp>
      <p:sp>
        <p:nvSpPr>
          <p:cNvPr id="24578" name="Rectangle 3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world had avoided a nuclear war, but the Cold War continued. </a:t>
            </a:r>
          </a:p>
        </p:txBody>
      </p:sp>
      <p:pic>
        <p:nvPicPr>
          <p:cNvPr id="24580" name="Picture 5" descr="oops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3549650"/>
            <a:ext cx="4267200" cy="2760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/>
          </p:nvPr>
        </p:nvSpPr>
        <p:spPr/>
        <p:txBody>
          <a:bodyPr/>
          <a:lstStyle/>
          <a:p>
            <a:endParaRPr lang="en-US" dirty="0" smtClean="0">
              <a:hlinkClick r:id="rId3"/>
            </a:endParaRPr>
          </a:p>
          <a:p>
            <a:endParaRPr lang="en-US" dirty="0">
              <a:hlinkClick r:id="rId3"/>
            </a:endParaRPr>
          </a:p>
          <a:p>
            <a:endParaRPr lang="en-US" dirty="0" smtClean="0">
              <a:hlinkClick r:id="rId3"/>
            </a:endParaRPr>
          </a:p>
          <a:p>
            <a:endParaRPr lang="en-US" dirty="0">
              <a:hlinkClick r:id="rId3"/>
            </a:endParaRPr>
          </a:p>
          <a:p>
            <a:endParaRPr lang="en-US" dirty="0" smtClean="0">
              <a:hlinkClick r:id="rId3"/>
            </a:endParaRPr>
          </a:p>
          <a:p>
            <a:r>
              <a:rPr lang="en-US" dirty="0" smtClean="0">
                <a:hlinkClick r:id="rId3"/>
              </a:rPr>
              <a:t>http://youtu.be/iZAwvCKoSi8</a:t>
            </a:r>
            <a:endParaRPr lang="en-US" dirty="0" smtClean="0"/>
          </a:p>
          <a:p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533400"/>
            <a:ext cx="8458200" cy="40386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/>
              <a:t>The </a:t>
            </a:r>
            <a:br>
              <a:rPr lang="en-US" dirty="0"/>
            </a:br>
            <a:r>
              <a:rPr lang="en-US" dirty="0"/>
              <a:t>Cuban </a:t>
            </a:r>
            <a:br>
              <a:rPr lang="en-US" dirty="0"/>
            </a:br>
            <a:r>
              <a:rPr lang="en-US" dirty="0"/>
              <a:t>Missile </a:t>
            </a:r>
            <a:br>
              <a:rPr lang="en-US" dirty="0"/>
            </a:br>
            <a:r>
              <a:rPr lang="en-US" dirty="0"/>
              <a:t>Crisis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05000" y="4800600"/>
            <a:ext cx="6781800" cy="1752600"/>
          </a:xfrm>
        </p:spPr>
        <p:txBody>
          <a:bodyPr/>
          <a:lstStyle/>
          <a:p>
            <a:pPr marR="0" eaLnBrk="1" hangingPunct="1"/>
            <a:r>
              <a:rPr lang="en-US" smtClean="0"/>
              <a:t>Post World War II</a:t>
            </a:r>
          </a:p>
        </p:txBody>
      </p:sp>
      <p:pic>
        <p:nvPicPr>
          <p:cNvPr id="10244" name="Picture 5" descr="image001-20532-20090718-3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62857"/>
            <a:ext cx="5448300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4800600" y="1371600"/>
            <a:ext cx="4572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pPr marL="109537" indent="0" algn="ctr">
              <a:buNone/>
            </a:pPr>
            <a:r>
              <a:rPr lang="en-US" sz="4000" b="1" dirty="0" smtClean="0"/>
              <a:t>The </a:t>
            </a:r>
            <a:br>
              <a:rPr lang="en-US" sz="4000" b="1" dirty="0" smtClean="0"/>
            </a:br>
            <a:r>
              <a:rPr lang="en-US" sz="4000" b="1" dirty="0" smtClean="0"/>
              <a:t>Cuban </a:t>
            </a:r>
            <a:br>
              <a:rPr lang="en-US" sz="4000" b="1" dirty="0" smtClean="0"/>
            </a:br>
            <a:r>
              <a:rPr lang="en-US" sz="4000" b="1" dirty="0" smtClean="0"/>
              <a:t>Missile </a:t>
            </a:r>
            <a:br>
              <a:rPr lang="en-US" sz="4000" b="1" dirty="0" smtClean="0"/>
            </a:br>
            <a:r>
              <a:rPr lang="en-US" sz="4000" b="1" dirty="0" smtClean="0"/>
              <a:t>Crisis</a:t>
            </a:r>
            <a:endParaRPr lang="en-US" sz="4000" b="1" dirty="0"/>
          </a:p>
        </p:txBody>
      </p:sp>
    </p:spTree>
    <p:custDataLst>
      <p:tags r:id="rId1"/>
    </p:custData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/>
              <a:t>Becoming Communist</a:t>
            </a:r>
          </a:p>
        </p:txBody>
      </p:sp>
      <p:sp>
        <p:nvSpPr>
          <p:cNvPr id="11266" name="Rectangle 3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 1959 Fidel Castro led a revolution in Cuba and set up a communist government, supported by the Soviet Union.</a:t>
            </a:r>
          </a:p>
        </p:txBody>
      </p:sp>
      <p:pic>
        <p:nvPicPr>
          <p:cNvPr id="11268" name="Picture 5" descr="fidel-castr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3505200"/>
            <a:ext cx="2079625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7" descr="cuba-fla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4419600"/>
            <a:ext cx="3276600" cy="163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Picture 9" descr="western_cuba__25647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4419600"/>
            <a:ext cx="3009900" cy="150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/>
              <a:t>Communist Cuba</a:t>
            </a:r>
          </a:p>
        </p:txBody>
      </p:sp>
      <p:sp>
        <p:nvSpPr>
          <p:cNvPr id="12290" name="Rectangle 3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US felt threatened to have a communist country so close.</a:t>
            </a:r>
          </a:p>
          <a:p>
            <a:pPr eaLnBrk="1" hangingPunct="1"/>
            <a:r>
              <a:rPr lang="en-US" smtClean="0"/>
              <a:t>Cuba is 90 miles from Florida</a:t>
            </a:r>
          </a:p>
        </p:txBody>
      </p:sp>
      <p:pic>
        <p:nvPicPr>
          <p:cNvPr id="12292" name="Picture 5" descr="CUBA%20MAP%209-0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3200400"/>
            <a:ext cx="4086225" cy="317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/>
              <a:t>Fidel Castro</a:t>
            </a:r>
          </a:p>
        </p:txBody>
      </p:sp>
      <p:sp>
        <p:nvSpPr>
          <p:cNvPr id="13314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304800" y="1905000"/>
            <a:ext cx="5638800" cy="4724400"/>
          </a:xfrm>
        </p:spPr>
        <p:txBody>
          <a:bodyPr/>
          <a:lstStyle/>
          <a:p>
            <a:pPr eaLnBrk="1" hangingPunct="1"/>
            <a:r>
              <a:rPr lang="en-US" smtClean="0"/>
              <a:t>Castro put all private companies, including many US companies, under the control of the government.</a:t>
            </a:r>
          </a:p>
          <a:p>
            <a:pPr eaLnBrk="1" hangingPunct="1"/>
            <a:r>
              <a:rPr lang="en-US" smtClean="0"/>
              <a:t>The US responded by cutting off diplomatic relations with Cuba</a:t>
            </a:r>
          </a:p>
        </p:txBody>
      </p:sp>
      <p:pic>
        <p:nvPicPr>
          <p:cNvPr id="13316" name="Picture 5" descr="fidel_castro_ruz59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1371600"/>
            <a:ext cx="2916238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/>
              <a:t>Cuban Missile Crisis</a:t>
            </a:r>
          </a:p>
        </p:txBody>
      </p:sp>
      <p:sp>
        <p:nvSpPr>
          <p:cNvPr id="14338" name="Rectangle 3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Occurred in the summer of 1962</a:t>
            </a:r>
          </a:p>
          <a:p>
            <a:pPr eaLnBrk="1" hangingPunct="1"/>
            <a:r>
              <a:rPr lang="en-US" smtClean="0"/>
              <a:t>The Soviet Union placed nuclear missiles in Cuba. </a:t>
            </a:r>
          </a:p>
        </p:txBody>
      </p:sp>
      <p:pic>
        <p:nvPicPr>
          <p:cNvPr id="14340" name="Picture 5" descr="cuba_ma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3117850"/>
            <a:ext cx="5191125" cy="352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dirty="0" smtClean="0"/>
              <a:t>      US </a:t>
            </a:r>
            <a:r>
              <a:rPr lang="en-US" dirty="0"/>
              <a:t>Response</a:t>
            </a:r>
          </a:p>
        </p:txBody>
      </p:sp>
      <p:sp>
        <p:nvSpPr>
          <p:cNvPr id="15362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838200" y="1905000"/>
            <a:ext cx="4191000" cy="4191000"/>
          </a:xfrm>
        </p:spPr>
        <p:txBody>
          <a:bodyPr/>
          <a:lstStyle/>
          <a:p>
            <a:pPr eaLnBrk="1" hangingPunct="1"/>
            <a:r>
              <a:rPr lang="en-US" smtClean="0"/>
              <a:t>President Kennedy debated what to do about the missiles. </a:t>
            </a:r>
          </a:p>
          <a:p>
            <a:pPr eaLnBrk="1" hangingPunct="1"/>
            <a:r>
              <a:rPr lang="en-US" smtClean="0"/>
              <a:t>The US could attack Cuba, but that would lead to war with the Soviet Union.</a:t>
            </a:r>
          </a:p>
          <a:p>
            <a:pPr eaLnBrk="1" hangingPunct="1">
              <a:buFont typeface="Wingdings" pitchFamily="2" charset="2"/>
              <a:buNone/>
            </a:pPr>
            <a:endParaRPr lang="en-US" smtClean="0"/>
          </a:p>
        </p:txBody>
      </p:sp>
      <p:pic>
        <p:nvPicPr>
          <p:cNvPr id="15364" name="Picture 5" descr="959B8D46B5E740E8A0BD60E09229B8C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533400"/>
            <a:ext cx="2433638" cy="310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7" descr="question-mark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4114800"/>
            <a:ext cx="1858963" cy="234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/>
              <a:t>US Response</a:t>
            </a:r>
          </a:p>
        </p:txBody>
      </p:sp>
      <p:sp>
        <p:nvSpPr>
          <p:cNvPr id="16386" name="Rectangle 3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Kennedy sent American Navy ships to quarantine (</a:t>
            </a:r>
            <a:r>
              <a:rPr lang="en-US" b="1" dirty="0" smtClean="0"/>
              <a:t>blockade)</a:t>
            </a:r>
            <a:r>
              <a:rPr lang="en-US" dirty="0" smtClean="0"/>
              <a:t> Cuba to prevent any more missiles from being delivered. </a:t>
            </a:r>
            <a:endParaRPr lang="en-US" b="1" dirty="0" smtClean="0"/>
          </a:p>
        </p:txBody>
      </p:sp>
      <p:pic>
        <p:nvPicPr>
          <p:cNvPr id="16388" name="Picture 5" descr="CubanMissileCrisi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3505200"/>
            <a:ext cx="5238750" cy="305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5" descr="23oct62_wpos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477838"/>
            <a:ext cx="6096000" cy="5757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0"/>
  <p:tag name="POINTS" val="1"/>
  <p:tag name="TIME" val="15"/>
  <p:tag name="QUES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  <p:tag name="QUESTION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  <p:tag name="QUESTION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  <p:tag name="QUESTION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  <p:tag name="QUESTION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  <p:tag name="QUESTION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  <p:tag name="QUESTION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  <p:tag name="QUESTION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  <p:tag name="QUESTION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  <p:tag name="QUESTION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  <p:tag name="QUESTION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  <p:tag name="QUESTION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  <p:tag name="QUESTION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  <p:tag name="QUESTION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  <p:tag name="QUESTION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124</TotalTime>
  <Words>248</Words>
  <Application>Microsoft Macintosh PowerPoint</Application>
  <PresentationFormat>On-screen Show (4:3)</PresentationFormat>
  <Paragraphs>35</Paragraphs>
  <Slides>17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Kennedy’ Adminstration</vt:lpstr>
      <vt:lpstr>The  Cuban  Missile  Crisis</vt:lpstr>
      <vt:lpstr>Becoming Communist</vt:lpstr>
      <vt:lpstr>Communist Cuba</vt:lpstr>
      <vt:lpstr>Fidel Castro</vt:lpstr>
      <vt:lpstr>Cuban Missile Crisis</vt:lpstr>
      <vt:lpstr>      US Response</vt:lpstr>
      <vt:lpstr>US Response</vt:lpstr>
      <vt:lpstr>PowerPoint Presentation</vt:lpstr>
      <vt:lpstr>PowerPoint Presentation</vt:lpstr>
      <vt:lpstr>The world was on the brink of nuclear war</vt:lpstr>
      <vt:lpstr>PowerPoint Presentation</vt:lpstr>
      <vt:lpstr>PowerPoint Presentation</vt:lpstr>
      <vt:lpstr>October, 1962</vt:lpstr>
      <vt:lpstr>PowerPoint Presentation</vt:lpstr>
      <vt:lpstr>The end of the Crisis</vt:lpstr>
      <vt:lpstr>PowerPoint Presentation</vt:lpstr>
    </vt:vector>
  </TitlesOfParts>
  <Company>pecps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 Cuban  Missile  Crisis</dc:title>
  <dc:creator>pecps</dc:creator>
  <cp:lastModifiedBy>Vickie Dean</cp:lastModifiedBy>
  <cp:revision>18</cp:revision>
  <dcterms:created xsi:type="dcterms:W3CDTF">2010-03-24T17:55:21Z</dcterms:created>
  <dcterms:modified xsi:type="dcterms:W3CDTF">2014-04-06T23:28:37Z</dcterms:modified>
</cp:coreProperties>
</file>